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0"/>
    <p:restoredTop sz="94626"/>
  </p:normalViewPr>
  <p:slideViewPr>
    <p:cSldViewPr snapToGrid="0">
      <p:cViewPr varScale="1">
        <p:scale>
          <a:sx n="105" d="100"/>
          <a:sy n="105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9B77C-0585-AA4D-9B8B-814E5D1C8A56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AE199-8364-1C4B-99BE-DA1B2913587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858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An animated girl with long purple hair, dressed in a black high school uniform, going to take the subway to school</a:t>
            </a:r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9926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An animated girl with long purple hair, fainted in the subway carriage because of lacking oxygen and anemia, in the Japanese anime art style, dressed in a black high school uniform, in the same art style and composition as the previous images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2107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long purple hair, fainted in the subway carriage because of lacking oxygen and anemia, in the Japanese anime art style, dressed in a black high school uniform, being helped by the people around her and sent to the hospital, in the ambulance scene, with her eyes closed, in the Japanese anime art style.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290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An animated girl with long purple hair, waking up in the hospital bed, in the Japanese anime art style, dressed in a black high school uniform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236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An animated girl with long purple hair, waking up in the hospital bed, in the Japanese anime art style, dressed in a black high school uniform, finding out that she couldn't taste any flavor of food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700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long purple hair, waking up in the hospital bed, in the Japanese anime art style, dressed in a black high school uniform, feeling depressed and frustrated, throwing things around her, accidentally getting hurt and bleeding a little bit, showing her expression of frustration and pain.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5042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</a:rPr>
              <a:t>An animated girl with long purple hair, waking up in the hospital bed, in the Japanese anime art style, tasting a little drop of a red liquid on her hand and found out it is very sweet and tasteful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AE199-8364-1C4B-99BE-DA1B2913587B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604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80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90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23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49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58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03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00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557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13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351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80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B9F4221-AF22-574B-A7F4-66CEFB56323A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61AFAF9-B086-8742-82F1-6B47099588C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9867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18C3B3F-DF94-2AAB-1F0A-7141F8B1E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1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3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077E677-4945-91A6-2DDF-7B2DD0431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36" y="-27011"/>
            <a:ext cx="6912022" cy="6912022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CC79D1B-62C4-4A7E-2344-1238106F8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712" y="-27011"/>
            <a:ext cx="2738287" cy="73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7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293B6BE-C984-6333-693E-DADF8082E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059" y="-40470"/>
            <a:ext cx="6938939" cy="6938939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B0385C-0130-C8C1-327A-78204032D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05" y="-1012271"/>
            <a:ext cx="2577353" cy="68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2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7D7056-BB7D-9F53-0BBD-4B528537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C8A75BD-B148-DE77-DCCD-AD05241A0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22" y="-2064372"/>
            <a:ext cx="2662704" cy="71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3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11C9739-3183-3612-2BC1-90CCDB11C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10294" cy="6910294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9879F4-1E9D-307D-892F-728F30010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62" y="3726129"/>
            <a:ext cx="2178922" cy="58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0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5849D36-AB8E-D098-3A8E-34A59ECC2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922745" cy="6922745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6F0DC27-36D9-4A24-F717-3DC167AED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534" y="2339264"/>
            <a:ext cx="2504514" cy="66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4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382A7D5-A7C6-96A1-2A67-138DC9205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34200" cy="69342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104CA7C-21AD-72AC-F7D1-A210A4961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888" y="565076"/>
            <a:ext cx="2708424" cy="72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3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3C6863C-F854-4989-C207-017445CBA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947647" cy="6947647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AA564E-EBB1-973D-A7F6-467DCF444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392" y="485587"/>
            <a:ext cx="2535804" cy="67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301</Words>
  <Application>Microsoft Macintosh PowerPoint</Application>
  <PresentationFormat>寬螢幕</PresentationFormat>
  <Paragraphs>14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Helvetica Neue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劉又菱</dc:creator>
  <cp:lastModifiedBy>劉又菱</cp:lastModifiedBy>
  <cp:revision>6</cp:revision>
  <dcterms:created xsi:type="dcterms:W3CDTF">2024-10-23T04:44:15Z</dcterms:created>
  <dcterms:modified xsi:type="dcterms:W3CDTF">2024-10-30T18:11:36Z</dcterms:modified>
</cp:coreProperties>
</file>